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6" r:id="rId6"/>
    <p:sldId id="259" r:id="rId7"/>
    <p:sldId id="263" r:id="rId8"/>
    <p:sldId id="265" r:id="rId9"/>
    <p:sldId id="264" r:id="rId10"/>
    <p:sldId id="260" r:id="rId11"/>
    <p:sldId id="262" r:id="rId12"/>
    <p:sldId id="261" r:id="rId13"/>
    <p:sldId id="270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09F3-1C3D-47E5-8F09-E74C38D6692A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9E7A-F95E-4EB3-B218-230590B08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3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09F3-1C3D-47E5-8F09-E74C38D6692A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9E7A-F95E-4EB3-B218-230590B08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98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09F3-1C3D-47E5-8F09-E74C38D6692A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9E7A-F95E-4EB3-B218-230590B08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4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09F3-1C3D-47E5-8F09-E74C38D6692A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9E7A-F95E-4EB3-B218-230590B08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1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09F3-1C3D-47E5-8F09-E74C38D6692A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9E7A-F95E-4EB3-B218-230590B08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09F3-1C3D-47E5-8F09-E74C38D6692A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9E7A-F95E-4EB3-B218-230590B08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2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09F3-1C3D-47E5-8F09-E74C38D6692A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9E7A-F95E-4EB3-B218-230590B08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4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09F3-1C3D-47E5-8F09-E74C38D6692A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9E7A-F95E-4EB3-B218-230590B08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60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09F3-1C3D-47E5-8F09-E74C38D6692A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9E7A-F95E-4EB3-B218-230590B08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9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09F3-1C3D-47E5-8F09-E74C38D6692A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9E7A-F95E-4EB3-B218-230590B08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2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09F3-1C3D-47E5-8F09-E74C38D6692A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9E7A-F95E-4EB3-B218-230590B08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3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609F3-1C3D-47E5-8F09-E74C38D6692A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F9E7A-F95E-4EB3-B218-230590B08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3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993" y="394137"/>
            <a:ext cx="1054713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The Stations of the Cross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Using this service we will follow through the last days in the 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life </a:t>
            </a:r>
            <a:r>
              <a:rPr lang="en-GB" sz="2800" dirty="0">
                <a:solidFill>
                  <a:schemeClr val="bg1"/>
                </a:solidFill>
              </a:rPr>
              <a:t>of our Lord and as we seek to die with Christ so may we 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also </a:t>
            </a:r>
            <a:r>
              <a:rPr lang="en-GB" sz="2800" dirty="0">
                <a:solidFill>
                  <a:schemeClr val="bg1"/>
                </a:solidFill>
              </a:rPr>
              <a:t>rise to new life on Easter Sunday. 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We </a:t>
            </a:r>
            <a:r>
              <a:rPr lang="en-GB" sz="2800" dirty="0">
                <a:solidFill>
                  <a:schemeClr val="bg1"/>
                </a:solidFill>
              </a:rPr>
              <a:t>are especially grateful for kind permission to 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reproduce </a:t>
            </a:r>
            <a:r>
              <a:rPr lang="en-GB" sz="2800" dirty="0">
                <a:solidFill>
                  <a:schemeClr val="bg1"/>
                </a:solidFill>
              </a:rPr>
              <a:t>the Station of the Cross from Renhold Parish 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Church</a:t>
            </a:r>
            <a:r>
              <a:rPr lang="en-GB" sz="2800" dirty="0">
                <a:solidFill>
                  <a:schemeClr val="bg1"/>
                </a:solidFill>
              </a:rPr>
              <a:t>, Bedford, made by prisoners in Bedford Prison 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Jesus said.</a:t>
            </a:r>
          </a:p>
          <a:p>
            <a:pPr algn="ctr"/>
            <a:r>
              <a:rPr lang="en-GB" sz="2800" b="1" dirty="0">
                <a:solidFill>
                  <a:srgbClr val="990099"/>
                </a:solidFill>
              </a:rPr>
              <a:t> ‘If any want to become my followers, let them deny </a:t>
            </a:r>
            <a:endParaRPr lang="en-GB" sz="2800" b="1" dirty="0" smtClean="0">
              <a:solidFill>
                <a:srgbClr val="990099"/>
              </a:solidFill>
            </a:endParaRPr>
          </a:p>
          <a:p>
            <a:pPr algn="ctr"/>
            <a:r>
              <a:rPr lang="en-GB" sz="2800" b="1" smtClean="0">
                <a:solidFill>
                  <a:srgbClr val="990099"/>
                </a:solidFill>
              </a:rPr>
              <a:t>themselves and </a:t>
            </a:r>
            <a:r>
              <a:rPr lang="en-GB" sz="2800" b="1" dirty="0">
                <a:solidFill>
                  <a:srgbClr val="990099"/>
                </a:solidFill>
              </a:rPr>
              <a:t>take up their cross and follow me...’</a:t>
            </a:r>
            <a:endParaRPr lang="en-GB" sz="2800" dirty="0">
              <a:solidFill>
                <a:srgbClr val="990099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 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2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54" y="0"/>
            <a:ext cx="5498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4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795" y="0"/>
            <a:ext cx="5471412" cy="67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0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041" y="0"/>
            <a:ext cx="5558851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8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754" y="0"/>
            <a:ext cx="5603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1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286" y="0"/>
            <a:ext cx="5576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0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704" y="0"/>
            <a:ext cx="5644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0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33" y="-1"/>
            <a:ext cx="5590967" cy="686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3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583" y="-1"/>
            <a:ext cx="5671279" cy="68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3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54" y="-1"/>
            <a:ext cx="5726297" cy="68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6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070" y="0"/>
            <a:ext cx="5580157" cy="67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5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702" y="0"/>
            <a:ext cx="5705599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6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23" y="0"/>
            <a:ext cx="5567088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4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824" y="144594"/>
            <a:ext cx="5586217" cy="67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5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139" y="0"/>
            <a:ext cx="5704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4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charlesroyden@gmail.com</dc:creator>
  <cp:lastModifiedBy>charlesroyden@gmail.com</cp:lastModifiedBy>
  <cp:revision>1</cp:revision>
  <dcterms:created xsi:type="dcterms:W3CDTF">2016-03-23T13:22:51Z</dcterms:created>
  <dcterms:modified xsi:type="dcterms:W3CDTF">2016-03-23T13:23:46Z</dcterms:modified>
</cp:coreProperties>
</file>